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4" d="100"/>
          <a:sy n="54" d="100"/>
        </p:scale>
        <p:origin x="-2680" y="-1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D28F7-13ED-CF40-B838-CD6095F317D9}" type="datetimeFigureOut">
              <a:rPr lang="en-US" smtClean="0"/>
              <a:t>28/11/16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EF3F3-582A-3441-9150-699F99F33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27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www.stopbullying.gov</a:t>
            </a:r>
            <a:r>
              <a:rPr lang="en-US" dirty="0" smtClean="0"/>
              <a:t>/videos/2010/09/what-is-</a:t>
            </a:r>
            <a:r>
              <a:rPr lang="en-US" dirty="0" err="1" smtClean="0"/>
              <a:t>bullying.html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7B06C-5AF7-0844-A851-1DBDE28173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14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AF6E-7441-1E45-9BB1-B8B804B7E347}" type="datetimeFigureOut">
              <a:rPr lang="en-US" smtClean="0"/>
              <a:t>28/11/16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6638-E0DA-B34D-A744-DD75D0471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1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AF6E-7441-1E45-9BB1-B8B804B7E347}" type="datetimeFigureOut">
              <a:rPr lang="en-US" smtClean="0"/>
              <a:t>28/11/16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6638-E0DA-B34D-A744-DD75D0471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79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8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AF6E-7441-1E45-9BB1-B8B804B7E347}" type="datetimeFigureOut">
              <a:rPr lang="en-US" smtClean="0"/>
              <a:t>28/11/16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6638-E0DA-B34D-A744-DD75D0471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79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AF6E-7441-1E45-9BB1-B8B804B7E347}" type="datetimeFigureOut">
              <a:rPr lang="en-US" smtClean="0"/>
              <a:t>28/11/16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6638-E0DA-B34D-A744-DD75D0471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0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AF6E-7441-1E45-9BB1-B8B804B7E347}" type="datetimeFigureOut">
              <a:rPr lang="en-US" smtClean="0"/>
              <a:t>28/11/16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6638-E0DA-B34D-A744-DD75D0471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6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AF6E-7441-1E45-9BB1-B8B804B7E347}" type="datetimeFigureOut">
              <a:rPr lang="en-US" smtClean="0"/>
              <a:t>28/11/16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6638-E0DA-B34D-A744-DD75D0471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AF6E-7441-1E45-9BB1-B8B804B7E347}" type="datetimeFigureOut">
              <a:rPr lang="en-US" smtClean="0"/>
              <a:t>28/11/16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6638-E0DA-B34D-A744-DD75D0471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59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AF6E-7441-1E45-9BB1-B8B804B7E347}" type="datetimeFigureOut">
              <a:rPr lang="en-US" smtClean="0"/>
              <a:t>28/11/16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6638-E0DA-B34D-A744-DD75D0471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48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AF6E-7441-1E45-9BB1-B8B804B7E347}" type="datetimeFigureOut">
              <a:rPr lang="en-US" smtClean="0"/>
              <a:t>28/11/16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6638-E0DA-B34D-A744-DD75D0471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6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AF6E-7441-1E45-9BB1-B8B804B7E347}" type="datetimeFigureOut">
              <a:rPr lang="en-US" smtClean="0"/>
              <a:t>28/11/16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6638-E0DA-B34D-A744-DD75D0471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3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AF6E-7441-1E45-9BB1-B8B804B7E347}" type="datetimeFigureOut">
              <a:rPr lang="en-US" smtClean="0"/>
              <a:t>28/11/16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6638-E0DA-B34D-A744-DD75D0471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3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FAF6E-7441-1E45-9BB1-B8B804B7E347}" type="datetimeFigureOut">
              <a:rPr lang="en-US" smtClean="0"/>
              <a:t>28/11/16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06638-E0DA-B34D-A744-DD75D0471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3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www.stopbullying.gov/videos/2010/09/what-is-bullying.html" TargetMode="External"/><Relationship Id="rId5" Type="http://schemas.openxmlformats.org/officeDocument/2006/relationships/image" Target="../media/image7.png"/><Relationship Id="rId6" Type="http://schemas.openxmlformats.org/officeDocument/2006/relationships/hyperlink" Target="https://www.youtube.com/watch?x-yt-cl=85114404&amp;x-yt-ts=1422579428&amp;v=37_ncv79fLA%23t=55" TargetMode="External"/><Relationship Id="rId7" Type="http://schemas.openxmlformats.org/officeDocument/2006/relationships/image" Target="../media/image8.png"/><Relationship Id="rId8" Type="http://schemas.openxmlformats.org/officeDocument/2006/relationships/hyperlink" Target="https://www.youtube.com/watch?v=QYkxI-oseeo&amp;list=PL34538AA5F0B6EBF8" TargetMode="External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799" y="5674769"/>
            <a:ext cx="6084243" cy="34163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NAME: ____________________________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This is your </a:t>
            </a:r>
            <a:r>
              <a:rPr lang="en-US" sz="2400" b="1" u="sng" dirty="0" smtClean="0"/>
              <a:t>PERSONAL response </a:t>
            </a:r>
            <a:r>
              <a:rPr lang="en-US" sz="2400" dirty="0" smtClean="0"/>
              <a:t>booklet to the theme of bullying.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Everything you write in here will be </a:t>
            </a:r>
            <a:r>
              <a:rPr lang="en-US" sz="2400" b="1" u="sng" dirty="0" smtClean="0"/>
              <a:t>CONFIDENTIAL.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A response is expected for every section.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74" y="3433939"/>
            <a:ext cx="1445005" cy="208384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15731" y="1"/>
            <a:ext cx="6857999" cy="3313268"/>
            <a:chOff x="0" y="2713973"/>
            <a:chExt cx="6857999" cy="33132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713973"/>
              <a:ext cx="3313268" cy="331326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4732" y="2713973"/>
              <a:ext cx="3313267" cy="3313267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0066" y="3332599"/>
            <a:ext cx="2294940" cy="21851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4481" y="3313269"/>
            <a:ext cx="1576561" cy="220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01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406" y="3185323"/>
            <a:ext cx="1928594" cy="2431827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172191" y="322921"/>
            <a:ext cx="6198977" cy="3552113"/>
          </a:xfrm>
          <a:prstGeom prst="cloudCallout">
            <a:avLst>
              <a:gd name="adj1" fmla="val 21271"/>
              <a:gd name="adj2" fmla="val 7329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Callout 7"/>
          <p:cNvSpPr/>
          <p:nvPr/>
        </p:nvSpPr>
        <p:spPr>
          <a:xfrm>
            <a:off x="1" y="5617149"/>
            <a:ext cx="3379226" cy="3526851"/>
          </a:xfrm>
          <a:prstGeom prst="cloudCallout">
            <a:avLst>
              <a:gd name="adj1" fmla="val 57633"/>
              <a:gd name="adj2" fmla="val -84852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Callout 8"/>
          <p:cNvSpPr/>
          <p:nvPr/>
        </p:nvSpPr>
        <p:spPr>
          <a:xfrm>
            <a:off x="3529894" y="6132470"/>
            <a:ext cx="3328106" cy="3011529"/>
          </a:xfrm>
          <a:prstGeom prst="cloudCallout">
            <a:avLst>
              <a:gd name="adj1" fmla="val -27733"/>
              <a:gd name="adj2" fmla="val -7752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2190" y="0"/>
            <a:ext cx="2755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What </a:t>
            </a:r>
            <a:r>
              <a:rPr lang="en-US" dirty="0"/>
              <a:t>i</a:t>
            </a:r>
            <a:r>
              <a:rPr lang="en-US" dirty="0" smtClean="0"/>
              <a:t>s bullying?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6379" y="4970818"/>
            <a:ext cx="1592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2. What does a bully look like?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92174" y="5486141"/>
            <a:ext cx="2165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3. What does a victim look like?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627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600" y="1758526"/>
            <a:ext cx="734160" cy="11477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12" y="5113538"/>
            <a:ext cx="694553" cy="942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2693" y="-16599"/>
            <a:ext cx="5539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badi MT Condensed Extra Bold"/>
                <a:cs typeface="Abadi MT Condensed Extra Bold"/>
              </a:rPr>
              <a:t>After watching the video ‘What is bullying?’, </a:t>
            </a:r>
          </a:p>
          <a:p>
            <a:pPr algn="ctr"/>
            <a:r>
              <a:rPr lang="en-US" sz="1400" dirty="0" smtClean="0">
                <a:latin typeface="Abadi MT Condensed Extra Bold"/>
                <a:cs typeface="Abadi MT Condensed Extra Bold"/>
              </a:rPr>
              <a:t>How did the video make you feel? What surprised you the most?</a:t>
            </a:r>
            <a:endParaRPr lang="en-US" sz="1400" dirty="0">
              <a:latin typeface="Abadi MT Condensed Extra Bold"/>
              <a:cs typeface="Abadi MT Condensed Extra Bold"/>
            </a:endParaRPr>
          </a:p>
        </p:txBody>
      </p:sp>
      <p:pic>
        <p:nvPicPr>
          <p:cNvPr id="2" name="Picture 1" descr="Screen Shot 2015-02-02 at 12.17.37 pm.p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12" y="112578"/>
            <a:ext cx="1059267" cy="121897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-381000" y="2906274"/>
            <a:ext cx="75484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381000" y="6055874"/>
            <a:ext cx="75484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600" y="8188344"/>
            <a:ext cx="734160" cy="955655"/>
          </a:xfrm>
          <a:prstGeom prst="rect">
            <a:avLst/>
          </a:prstGeom>
        </p:spPr>
      </p:pic>
      <p:pic>
        <p:nvPicPr>
          <p:cNvPr id="12" name="Picture 11" descr="Screen Shot 2015-02-02 at 12.22.56 pm.png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063" y="3975142"/>
            <a:ext cx="1458213" cy="859254"/>
          </a:xfrm>
          <a:prstGeom prst="rect">
            <a:avLst/>
          </a:prstGeom>
        </p:spPr>
      </p:pic>
      <p:pic>
        <p:nvPicPr>
          <p:cNvPr id="13" name="Picture 12" descr="Screen Shot 2015-02-02 at 12.27.23 pm.png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12" y="7221114"/>
            <a:ext cx="1501015" cy="107215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6237" y="6055874"/>
            <a:ext cx="5539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badi MT Condensed Extra Bold"/>
                <a:cs typeface="Abadi MT Condensed Extra Bold"/>
              </a:rPr>
              <a:t>After watching the video ‘Bullied to death’, </a:t>
            </a:r>
          </a:p>
          <a:p>
            <a:pPr algn="ctr"/>
            <a:r>
              <a:rPr lang="en-US" sz="1400" dirty="0" smtClean="0">
                <a:latin typeface="Abadi MT Condensed Extra Bold"/>
                <a:cs typeface="Abadi MT Condensed Extra Bold"/>
              </a:rPr>
              <a:t>How did the video make you feel? What surprised you the most?</a:t>
            </a:r>
            <a:endParaRPr lang="en-US" sz="1400" dirty="0">
              <a:latin typeface="Abadi MT Condensed Extra Bold"/>
              <a:cs typeface="Abadi MT Condensed Extra Bol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4719" y="2965986"/>
            <a:ext cx="5539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badi MT Condensed Extra Bold"/>
                <a:cs typeface="Abadi MT Condensed Extra Bold"/>
              </a:rPr>
              <a:t>After watching the video ‘Words do hurt’, </a:t>
            </a:r>
          </a:p>
          <a:p>
            <a:pPr algn="ctr"/>
            <a:r>
              <a:rPr lang="en-US" sz="1400" dirty="0" smtClean="0">
                <a:latin typeface="Abadi MT Condensed Extra Bold"/>
                <a:cs typeface="Abadi MT Condensed Extra Bold"/>
              </a:rPr>
              <a:t>How did the video make you feel? What surprised you the most?</a:t>
            </a:r>
            <a:endParaRPr lang="en-US" sz="1400" dirty="0">
              <a:latin typeface="Abadi MT Condensed Extra Bold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3754020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54" y="1"/>
            <a:ext cx="3639211" cy="15296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380235"/>
            <a:ext cx="68580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Describe a time when you were </a:t>
            </a:r>
            <a:r>
              <a:rPr lang="en-US" b="1" u="sng" dirty="0" smtClean="0"/>
              <a:t>a victim of bullying</a:t>
            </a:r>
            <a:r>
              <a:rPr lang="en-US" dirty="0" smtClean="0"/>
              <a:t>, and include descriptions of your emotions:</a:t>
            </a:r>
          </a:p>
          <a:p>
            <a:r>
              <a:rPr lang="en-US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en-US" dirty="0" smtClean="0"/>
              <a:t>………………………………………………………………………………………………………………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185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54" y="1"/>
            <a:ext cx="3639211" cy="15296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380235"/>
            <a:ext cx="68580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Describe a time when you were </a:t>
            </a:r>
            <a:r>
              <a:rPr lang="en-US" b="1" u="sng" dirty="0" smtClean="0"/>
              <a:t>a bully</a:t>
            </a:r>
            <a:r>
              <a:rPr lang="en-US" dirty="0" smtClean="0"/>
              <a:t>, and include descriptions of your emotions:</a:t>
            </a:r>
          </a:p>
          <a:p>
            <a:r>
              <a:rPr lang="en-US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en-US" dirty="0" smtClean="0"/>
              <a:t>………………………………………………………………………………………………………………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636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54" y="1"/>
            <a:ext cx="3639211" cy="15296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380235"/>
            <a:ext cx="68580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Describe a time when you </a:t>
            </a:r>
            <a:r>
              <a:rPr lang="en-US" b="1" u="sng" dirty="0" smtClean="0"/>
              <a:t>could have done something to stop bullying</a:t>
            </a:r>
            <a:r>
              <a:rPr lang="en-US" dirty="0" smtClean="0"/>
              <a:t>, and include descriptions of your emotions:</a:t>
            </a:r>
          </a:p>
          <a:p>
            <a:r>
              <a:rPr lang="en-US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en-US" dirty="0" smtClean="0"/>
              <a:t>………………………………………………………………………………………………………………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636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47" y="29810"/>
            <a:ext cx="2488583" cy="23641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230" y="0"/>
            <a:ext cx="2950308" cy="2393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386428"/>
            <a:ext cx="6858000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POSITIVE ACTION – STAMP OUT BULLYING!</a:t>
            </a:r>
          </a:p>
          <a:p>
            <a:r>
              <a:rPr lang="en-US" dirty="0" smtClean="0"/>
              <a:t>Describe what you are going to do from now on when you witness bullying:</a:t>
            </a:r>
          </a:p>
          <a:p>
            <a:r>
              <a:rPr lang="en-US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en-US" dirty="0" smtClean="0"/>
              <a:t>………………………………………………………………………………………………………………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690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4591</Words>
  <Application>Microsoft Macintosh PowerPoint</Application>
  <PresentationFormat>On-screen Show (4:3)</PresentationFormat>
  <Paragraphs>31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rhowell</dc:creator>
  <cp:lastModifiedBy>Jeremy Lai</cp:lastModifiedBy>
  <cp:revision>5</cp:revision>
  <cp:lastPrinted>2015-02-02T07:26:51Z</cp:lastPrinted>
  <dcterms:created xsi:type="dcterms:W3CDTF">2015-02-02T04:43:08Z</dcterms:created>
  <dcterms:modified xsi:type="dcterms:W3CDTF">2016-11-28T01:44:31Z</dcterms:modified>
</cp:coreProperties>
</file>