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7" r:id="rId12"/>
    <p:sldId id="273" r:id="rId13"/>
    <p:sldId id="274" r:id="rId14"/>
    <p:sldId id="275" r:id="rId15"/>
    <p:sldId id="276" r:id="rId16"/>
    <p:sldId id="272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10B7-44CD-274C-A075-20027430C073}" type="datetimeFigureOut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183A-A54E-0942-91CC-4FAA16B25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3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10B7-44CD-274C-A075-20027430C073}" type="datetimeFigureOut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183A-A54E-0942-91CC-4FAA16B25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10B7-44CD-274C-A075-20027430C073}" type="datetimeFigureOut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183A-A54E-0942-91CC-4FAA16B25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4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10B7-44CD-274C-A075-20027430C073}" type="datetimeFigureOut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183A-A54E-0942-91CC-4FAA16B25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4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10B7-44CD-274C-A075-20027430C073}" type="datetimeFigureOut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183A-A54E-0942-91CC-4FAA16B25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10B7-44CD-274C-A075-20027430C073}" type="datetimeFigureOut">
              <a:rPr lang="en-US" smtClean="0"/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183A-A54E-0942-91CC-4FAA16B25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6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10B7-44CD-274C-A075-20027430C073}" type="datetimeFigureOut">
              <a:rPr lang="en-US" smtClean="0"/>
              <a:t>6/9/16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183A-A54E-0942-91CC-4FAA16B25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2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10B7-44CD-274C-A075-20027430C073}" type="datetimeFigureOut">
              <a:rPr lang="en-US" smtClean="0"/>
              <a:t>6/9/16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183A-A54E-0942-91CC-4FAA16B25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8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10B7-44CD-274C-A075-20027430C073}" type="datetimeFigureOut">
              <a:rPr lang="en-US" smtClean="0"/>
              <a:t>6/9/16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183A-A54E-0942-91CC-4FAA16B25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0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10B7-44CD-274C-A075-20027430C073}" type="datetimeFigureOut">
              <a:rPr lang="en-US" smtClean="0"/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183A-A54E-0942-91CC-4FAA16B25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2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10B7-44CD-274C-A075-20027430C073}" type="datetimeFigureOut">
              <a:rPr lang="en-US" smtClean="0"/>
              <a:t>6/9/16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183A-A54E-0942-91CC-4FAA16B25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4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010B7-44CD-274C-A075-20027430C073}" type="datetimeFigureOut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8183A-A54E-0942-91CC-4FAA16B25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6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6926" y="56546"/>
            <a:ext cx="7170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Are all clouds the same?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141" y="1138645"/>
            <a:ext cx="6007679" cy="3670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103105"/>
            <a:ext cx="9144000" cy="1200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Using the pictures for inspiration create a ‘word wall’ </a:t>
            </a:r>
          </a:p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 your books. Write down any words you can think </a:t>
            </a:r>
          </a:p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of that are connected to clouds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794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3067" y="1186509"/>
            <a:ext cx="7202613" cy="41549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Where does all </a:t>
            </a:r>
          </a:p>
          <a:p>
            <a:pPr algn="ctr"/>
            <a:r>
              <a:rPr lang="en-US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of the water </a:t>
            </a:r>
          </a:p>
          <a:p>
            <a:pPr algn="ctr"/>
            <a:r>
              <a:rPr lang="en-US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come from?</a:t>
            </a:r>
            <a:endParaRPr lang="en-US" sz="8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794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 cy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7" y="1077652"/>
            <a:ext cx="8987871" cy="459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96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05415"/>
            <a:ext cx="91440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Draw your own</a:t>
            </a:r>
          </a:p>
          <a:p>
            <a:pPr algn="ctr"/>
            <a:r>
              <a:rPr lang="en-US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copy of the water</a:t>
            </a:r>
          </a:p>
          <a:p>
            <a:pPr algn="ctr"/>
            <a:r>
              <a:rPr lang="en-US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cycle with as much</a:t>
            </a:r>
          </a:p>
          <a:p>
            <a:pPr algn="ctr"/>
            <a:r>
              <a:rPr lang="en-US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detail as possible</a:t>
            </a:r>
            <a:endParaRPr lang="en-US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362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 cy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7" y="1077652"/>
            <a:ext cx="8987871" cy="459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89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0709"/>
            <a:ext cx="9144000" cy="4770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But…..</a:t>
            </a:r>
            <a:endParaRPr lang="en-US" sz="4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en-US" sz="4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en-US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What makes </a:t>
            </a:r>
          </a:p>
          <a:p>
            <a:pPr algn="ctr"/>
            <a:r>
              <a:rPr lang="en-US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it rain?</a:t>
            </a:r>
            <a:endParaRPr lang="en-US" sz="8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7371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3733"/>
            <a:ext cx="91440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Produce an A4</a:t>
            </a:r>
          </a:p>
          <a:p>
            <a:pPr algn="ctr"/>
            <a:r>
              <a:rPr lang="en-US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information sheet</a:t>
            </a:r>
          </a:p>
          <a:p>
            <a:pPr algn="ctr"/>
            <a:r>
              <a:rPr lang="en-US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about the major types of cloud</a:t>
            </a:r>
            <a:endParaRPr lang="en-US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7371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17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52920" y="0"/>
            <a:ext cx="4480493" cy="1746334"/>
          </a:xfrm>
          <a:prstGeom prst="rightArrow">
            <a:avLst>
              <a:gd name="adj1" fmla="val 50000"/>
              <a:gd name="adj2" fmla="val 8801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604A7B"/>
                </a:solidFill>
              </a:rPr>
              <a:t>My </a:t>
            </a:r>
            <a:r>
              <a:rPr lang="en-US" sz="1200" dirty="0" err="1" smtClean="0">
                <a:solidFill>
                  <a:srgbClr val="604A7B"/>
                </a:solidFill>
              </a:rPr>
              <a:t>Favourite</a:t>
            </a:r>
            <a:r>
              <a:rPr lang="en-US" sz="1200" dirty="0" smtClean="0">
                <a:solidFill>
                  <a:srgbClr val="604A7B"/>
                </a:solidFill>
              </a:rPr>
              <a:t> place is ……………………………..</a:t>
            </a:r>
          </a:p>
          <a:p>
            <a:pPr algn="ctr"/>
            <a:r>
              <a:rPr lang="en-US" sz="1200" dirty="0" smtClean="0">
                <a:solidFill>
                  <a:srgbClr val="604A7B"/>
                </a:solidFill>
              </a:rPr>
              <a:t>I like this place because…………………………………………….......</a:t>
            </a:r>
          </a:p>
          <a:p>
            <a:pPr algn="ctr"/>
            <a:r>
              <a:rPr lang="en-US" sz="1200" dirty="0" smtClean="0">
                <a:solidFill>
                  <a:srgbClr val="604A7B"/>
                </a:solidFill>
              </a:rPr>
              <a:t>……………………………………………………………………………………</a:t>
            </a:r>
            <a:endParaRPr lang="en-US" sz="1200" dirty="0">
              <a:solidFill>
                <a:srgbClr val="604A7B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628227" y="1"/>
            <a:ext cx="4480493" cy="1746334"/>
          </a:xfrm>
          <a:prstGeom prst="leftArrow">
            <a:avLst>
              <a:gd name="adj1" fmla="val 50000"/>
              <a:gd name="adj2" fmla="val 83333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604A7B"/>
                </a:solidFill>
              </a:rPr>
              <a:t>My </a:t>
            </a:r>
            <a:r>
              <a:rPr lang="en-US" sz="1200" dirty="0" err="1" smtClean="0">
                <a:solidFill>
                  <a:srgbClr val="604A7B"/>
                </a:solidFill>
              </a:rPr>
              <a:t>Favourite</a:t>
            </a:r>
            <a:r>
              <a:rPr lang="en-US" sz="1200" dirty="0" smtClean="0">
                <a:solidFill>
                  <a:srgbClr val="604A7B"/>
                </a:solidFill>
              </a:rPr>
              <a:t> place is ……………………………..</a:t>
            </a:r>
          </a:p>
          <a:p>
            <a:pPr algn="ctr"/>
            <a:r>
              <a:rPr lang="en-US" sz="1200" dirty="0" smtClean="0">
                <a:solidFill>
                  <a:srgbClr val="604A7B"/>
                </a:solidFill>
              </a:rPr>
              <a:t>I like this place because…………………………………………….......</a:t>
            </a:r>
          </a:p>
          <a:p>
            <a:pPr algn="ctr"/>
            <a:r>
              <a:rPr lang="en-US" sz="1200" dirty="0" smtClean="0">
                <a:solidFill>
                  <a:srgbClr val="604A7B"/>
                </a:solidFill>
              </a:rPr>
              <a:t>……………………………………………………………………………………</a:t>
            </a:r>
            <a:endParaRPr lang="en-US" sz="1200" dirty="0">
              <a:solidFill>
                <a:srgbClr val="604A7B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2306" y="1934015"/>
            <a:ext cx="4480493" cy="1746334"/>
          </a:xfrm>
          <a:prstGeom prst="rightArrow">
            <a:avLst>
              <a:gd name="adj1" fmla="val 50000"/>
              <a:gd name="adj2" fmla="val 8801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604A7B"/>
                </a:solidFill>
              </a:rPr>
              <a:t>My </a:t>
            </a:r>
            <a:r>
              <a:rPr lang="en-US" sz="1200" dirty="0" err="1" smtClean="0">
                <a:solidFill>
                  <a:srgbClr val="604A7B"/>
                </a:solidFill>
              </a:rPr>
              <a:t>Favourite</a:t>
            </a:r>
            <a:r>
              <a:rPr lang="en-US" sz="1200" dirty="0" smtClean="0">
                <a:solidFill>
                  <a:srgbClr val="604A7B"/>
                </a:solidFill>
              </a:rPr>
              <a:t> place is ……………………………..</a:t>
            </a:r>
          </a:p>
          <a:p>
            <a:pPr algn="ctr"/>
            <a:r>
              <a:rPr lang="en-US" sz="1200" dirty="0" smtClean="0">
                <a:solidFill>
                  <a:srgbClr val="604A7B"/>
                </a:solidFill>
              </a:rPr>
              <a:t>I like this place because…………………………………………….......</a:t>
            </a:r>
          </a:p>
          <a:p>
            <a:pPr algn="ctr"/>
            <a:r>
              <a:rPr lang="en-US" sz="1200" dirty="0" smtClean="0">
                <a:solidFill>
                  <a:srgbClr val="604A7B"/>
                </a:solidFill>
              </a:rPr>
              <a:t>……………………………………………………………………………………</a:t>
            </a:r>
            <a:endParaRPr lang="en-US" sz="1200" dirty="0">
              <a:solidFill>
                <a:srgbClr val="604A7B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615253" y="1934016"/>
            <a:ext cx="4480493" cy="1746334"/>
          </a:xfrm>
          <a:prstGeom prst="leftArrow">
            <a:avLst>
              <a:gd name="adj1" fmla="val 50000"/>
              <a:gd name="adj2" fmla="val 83333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604A7B"/>
                </a:solidFill>
              </a:rPr>
              <a:t>My </a:t>
            </a:r>
            <a:r>
              <a:rPr lang="en-US" sz="1200" dirty="0" err="1" smtClean="0">
                <a:solidFill>
                  <a:srgbClr val="604A7B"/>
                </a:solidFill>
              </a:rPr>
              <a:t>Favourite</a:t>
            </a:r>
            <a:r>
              <a:rPr lang="en-US" sz="1200" dirty="0" smtClean="0">
                <a:solidFill>
                  <a:srgbClr val="604A7B"/>
                </a:solidFill>
              </a:rPr>
              <a:t> place is ……………………………..</a:t>
            </a:r>
          </a:p>
          <a:p>
            <a:pPr algn="ctr"/>
            <a:r>
              <a:rPr lang="en-US" sz="1200" dirty="0" smtClean="0">
                <a:solidFill>
                  <a:srgbClr val="604A7B"/>
                </a:solidFill>
              </a:rPr>
              <a:t>I like this place because…………………………………………….......</a:t>
            </a:r>
          </a:p>
          <a:p>
            <a:pPr algn="ctr"/>
            <a:r>
              <a:rPr lang="en-US" sz="1200" dirty="0" smtClean="0">
                <a:solidFill>
                  <a:srgbClr val="604A7B"/>
                </a:solidFill>
              </a:rPr>
              <a:t>……………………………………………………………………………………</a:t>
            </a:r>
            <a:endParaRPr lang="en-US" sz="1200" dirty="0">
              <a:solidFill>
                <a:srgbClr val="604A7B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2920" y="3925714"/>
            <a:ext cx="4480493" cy="1746334"/>
          </a:xfrm>
          <a:prstGeom prst="rightArrow">
            <a:avLst>
              <a:gd name="adj1" fmla="val 50000"/>
              <a:gd name="adj2" fmla="val 8801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604A7B"/>
                </a:solidFill>
              </a:rPr>
              <a:t>My </a:t>
            </a:r>
            <a:r>
              <a:rPr lang="en-US" sz="1200" dirty="0" err="1" smtClean="0">
                <a:solidFill>
                  <a:srgbClr val="604A7B"/>
                </a:solidFill>
              </a:rPr>
              <a:t>Favourite</a:t>
            </a:r>
            <a:r>
              <a:rPr lang="en-US" sz="1200" dirty="0" smtClean="0">
                <a:solidFill>
                  <a:srgbClr val="604A7B"/>
                </a:solidFill>
              </a:rPr>
              <a:t> place is ……………………………..</a:t>
            </a:r>
          </a:p>
          <a:p>
            <a:pPr algn="ctr"/>
            <a:r>
              <a:rPr lang="en-US" sz="1200" dirty="0" smtClean="0">
                <a:solidFill>
                  <a:srgbClr val="604A7B"/>
                </a:solidFill>
              </a:rPr>
              <a:t>I like this place because…………………………………………….......</a:t>
            </a:r>
          </a:p>
          <a:p>
            <a:pPr algn="ctr"/>
            <a:r>
              <a:rPr lang="en-US" sz="1200" dirty="0" smtClean="0">
                <a:solidFill>
                  <a:srgbClr val="604A7B"/>
                </a:solidFill>
              </a:rPr>
              <a:t>……………………………………………………………………………………</a:t>
            </a:r>
            <a:endParaRPr lang="en-US" sz="1200" dirty="0">
              <a:solidFill>
                <a:srgbClr val="604A7B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628227" y="3925715"/>
            <a:ext cx="4480493" cy="1746334"/>
          </a:xfrm>
          <a:prstGeom prst="leftArrow">
            <a:avLst>
              <a:gd name="adj1" fmla="val 50000"/>
              <a:gd name="adj2" fmla="val 83333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604A7B"/>
                </a:solidFill>
              </a:rPr>
              <a:t>My </a:t>
            </a:r>
            <a:r>
              <a:rPr lang="en-US" sz="1200" dirty="0" err="1" smtClean="0">
                <a:solidFill>
                  <a:srgbClr val="604A7B"/>
                </a:solidFill>
              </a:rPr>
              <a:t>Favourite</a:t>
            </a:r>
            <a:r>
              <a:rPr lang="en-US" sz="1200" dirty="0" smtClean="0">
                <a:solidFill>
                  <a:srgbClr val="604A7B"/>
                </a:solidFill>
              </a:rPr>
              <a:t> place is ……………………………..</a:t>
            </a:r>
          </a:p>
          <a:p>
            <a:pPr algn="ctr"/>
            <a:r>
              <a:rPr lang="en-US" sz="1200" dirty="0" smtClean="0">
                <a:solidFill>
                  <a:srgbClr val="604A7B"/>
                </a:solidFill>
              </a:rPr>
              <a:t>I like this place because…………………………………………….......</a:t>
            </a:r>
          </a:p>
          <a:p>
            <a:pPr algn="ctr"/>
            <a:r>
              <a:rPr lang="en-US" sz="1200" dirty="0" smtClean="0">
                <a:solidFill>
                  <a:srgbClr val="604A7B"/>
                </a:solidFill>
              </a:rPr>
              <a:t>……………………………………………………………………………………</a:t>
            </a:r>
            <a:endParaRPr lang="en-US" sz="1200" dirty="0">
              <a:solidFill>
                <a:srgbClr val="604A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4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1" y="1"/>
            <a:ext cx="9126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53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77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8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4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4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358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4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4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6791" y="540792"/>
            <a:ext cx="63504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How do clouds form?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8114" y="1648850"/>
            <a:ext cx="666783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When there are clouds </a:t>
            </a:r>
          </a:p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is there always rain?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360" y="3633365"/>
            <a:ext cx="91232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Why do clouds drop their rain?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9960" y="4731042"/>
            <a:ext cx="63336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Where does all of the </a:t>
            </a:r>
          </a:p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water come from?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794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575</Words>
  <Application>Microsoft Macintosh PowerPoint</Application>
  <PresentationFormat>On-screen Show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Greaves</dc:creator>
  <cp:lastModifiedBy>Jeremy Lai</cp:lastModifiedBy>
  <cp:revision>13</cp:revision>
  <cp:lastPrinted>2015-10-05T09:18:17Z</cp:lastPrinted>
  <dcterms:created xsi:type="dcterms:W3CDTF">2015-10-05T04:52:02Z</dcterms:created>
  <dcterms:modified xsi:type="dcterms:W3CDTF">2016-09-07T04:32:53Z</dcterms:modified>
</cp:coreProperties>
</file>