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20"/>
    <p:restoredTop sz="92742"/>
  </p:normalViewPr>
  <p:slideViewPr>
    <p:cSldViewPr snapToGrid="0" snapToObjects="1">
      <p:cViewPr varScale="1">
        <p:scale>
          <a:sx n="80" d="100"/>
          <a:sy n="80" d="100"/>
        </p:scale>
        <p:origin x="216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1DC8-2FC3-8A43-94DC-FBBB42FC716B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35A30903-8D65-0941-877E-83862AB9F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0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1DC8-2FC3-8A43-94DC-FBBB42FC716B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0903-8D65-0941-877E-83862AB9F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0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1DC8-2FC3-8A43-94DC-FBBB42FC716B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0903-8D65-0941-877E-83862AB9F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1DC8-2FC3-8A43-94DC-FBBB42FC716B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0903-8D65-0941-877E-83862AB9F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68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B341DC8-2FC3-8A43-94DC-FBBB42FC716B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5A30903-8D65-0941-877E-83862AB9F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1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1DC8-2FC3-8A43-94DC-FBBB42FC716B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0903-8D65-0941-877E-83862AB9F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1DC8-2FC3-8A43-94DC-FBBB42FC716B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0903-8D65-0941-877E-83862AB9FD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28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1DC8-2FC3-8A43-94DC-FBBB42FC716B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0903-8D65-0941-877E-83862AB9FD5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027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1DC8-2FC3-8A43-94DC-FBBB42FC716B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0903-8D65-0941-877E-83862AB9F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1DC8-2FC3-8A43-94DC-FBBB42FC716B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0903-8D65-0941-877E-83862AB9F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6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1DC8-2FC3-8A43-94DC-FBBB42FC716B}" type="datetimeFigureOut">
              <a:rPr lang="en-US" smtClean="0"/>
              <a:t>11/30/18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0903-8D65-0941-877E-83862AB9F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6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7B341DC8-2FC3-8A43-94DC-FBBB42FC716B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5A30903-8D65-0941-877E-83862AB9F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4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9rGfnpslq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FDF31-7378-874E-B026-1A24576129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Starting a business!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16653F-4837-1F4F-B2B3-C40F0E2918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37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651ED-BC0E-4347-B89C-C337197DD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 and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011BA-0680-E44E-97E8-198B360E1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455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HK" dirty="0"/>
              <a:t>Over the last couple of weeks, you have been learning about business, the evilness of palm oil and the benefits of palm sugar. </a:t>
            </a:r>
          </a:p>
          <a:p>
            <a:pPr marL="0" indent="0">
              <a:buNone/>
            </a:pPr>
            <a:endParaRPr lang="en-HK" dirty="0"/>
          </a:p>
          <a:p>
            <a:pPr marL="0" indent="0">
              <a:buNone/>
            </a:pPr>
            <a:r>
              <a:rPr lang="en-HK" dirty="0"/>
              <a:t>For your assessment, you will need to </a:t>
            </a:r>
          </a:p>
          <a:p>
            <a:pPr marL="457200" indent="-457200">
              <a:buAutoNum type="arabicParenR"/>
            </a:pPr>
            <a:r>
              <a:rPr lang="en-HK" b="1" dirty="0"/>
              <a:t>Make a business plan for your product and</a:t>
            </a:r>
            <a:r>
              <a:rPr lang="en-HK" dirty="0"/>
              <a:t> will be focused on using Palm sugar to create a </a:t>
            </a:r>
            <a:r>
              <a:rPr lang="en-HK" b="1" i="1" dirty="0"/>
              <a:t>profitable product</a:t>
            </a:r>
            <a:r>
              <a:rPr lang="en-HK" dirty="0"/>
              <a:t>.  The product you develop will need to contain palm sugar and you will be required to make </a:t>
            </a:r>
            <a:r>
              <a:rPr lang="en-HK" b="1" i="1" dirty="0"/>
              <a:t>at least one prototype</a:t>
            </a:r>
            <a:r>
              <a:rPr lang="en-HK" dirty="0"/>
              <a:t>. </a:t>
            </a:r>
          </a:p>
          <a:p>
            <a:pPr marL="457200" indent="-457200">
              <a:buAutoNum type="arabicParenR"/>
            </a:pPr>
            <a:r>
              <a:rPr lang="en-HK" dirty="0"/>
              <a:t>Present it in the form of a pitch which is the formal name of a sales presentation.  The presentation resembles the famous TV show, the dragon’s den.  The presentation will be 5 minutes and will be done as a team.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clip of the dragon’s den can be found </a:t>
            </a:r>
            <a:r>
              <a:rPr lang="en-US" dirty="0">
                <a:hlinkClick r:id="rId2"/>
              </a:rPr>
              <a:t>here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345433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{8244F867-0D73-E148-ADA4-022EF85049FC}tf10001070</Template>
  <TotalTime>184</TotalTime>
  <Words>62</Words>
  <Application>Microsoft Macintosh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Rockwell</vt:lpstr>
      <vt:lpstr>Rockwell Condensed</vt:lpstr>
      <vt:lpstr>Rockwell Extra Bold</vt:lpstr>
      <vt:lpstr>Wingdings</vt:lpstr>
      <vt:lpstr>Wood Type</vt:lpstr>
      <vt:lpstr>Starting a business!</vt:lpstr>
      <vt:lpstr>Competition and assessment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a business!</dc:title>
  <dc:creator>Microsoft Office User</dc:creator>
  <cp:lastModifiedBy>Microsoft Office User</cp:lastModifiedBy>
  <cp:revision>6</cp:revision>
  <dcterms:created xsi:type="dcterms:W3CDTF">2018-11-30T00:25:07Z</dcterms:created>
  <dcterms:modified xsi:type="dcterms:W3CDTF">2018-11-30T03:30:04Z</dcterms:modified>
</cp:coreProperties>
</file>