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84" r:id="rId2"/>
    <p:sldId id="285" r:id="rId3"/>
    <p:sldId id="264" r:id="rId4"/>
    <p:sldId id="280" r:id="rId5"/>
    <p:sldId id="281" r:id="rId6"/>
    <p:sldId id="282" r:id="rId7"/>
    <p:sldId id="283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9757"/>
    <p:restoredTop sz="94490"/>
  </p:normalViewPr>
  <p:slideViewPr>
    <p:cSldViewPr snapToGrid="0" snapToObjects="1">
      <p:cViewPr varScale="1">
        <p:scale>
          <a:sx n="80" d="100"/>
          <a:sy n="80" d="100"/>
        </p:scale>
        <p:origin x="208" y="9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ADB26-A971-8D4E-B658-7338E4C546EB}" type="datetimeFigureOut">
              <a:rPr lang="en-US" smtClean="0"/>
              <a:t>12/7/18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E9D77515-3BAA-EC47-A4B4-22F5B17A59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1445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ADB26-A971-8D4E-B658-7338E4C546EB}" type="datetimeFigureOut">
              <a:rPr lang="en-US" smtClean="0"/>
              <a:t>12/7/18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77515-3BAA-EC47-A4B4-22F5B17A59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9634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ADB26-A971-8D4E-B658-7338E4C546EB}" type="datetimeFigureOut">
              <a:rPr lang="en-US" smtClean="0"/>
              <a:t>12/7/18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77515-3BAA-EC47-A4B4-22F5B17A59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9743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ADB26-A971-8D4E-B658-7338E4C546EB}" type="datetimeFigureOut">
              <a:rPr lang="en-US" smtClean="0"/>
              <a:t>12/7/18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77515-3BAA-EC47-A4B4-22F5B17A59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201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B4DADB26-A971-8D4E-B658-7338E4C546EB}" type="datetimeFigureOut">
              <a:rPr lang="en-US" smtClean="0"/>
              <a:t>12/7/18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E9D77515-3BAA-EC47-A4B4-22F5B17A59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7709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ADB26-A971-8D4E-B658-7338E4C546EB}" type="datetimeFigureOut">
              <a:rPr lang="en-US" smtClean="0"/>
              <a:t>12/7/18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77515-3BAA-EC47-A4B4-22F5B17A59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7413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ADB26-A971-8D4E-B658-7338E4C546EB}" type="datetimeFigureOut">
              <a:rPr lang="en-US" smtClean="0"/>
              <a:t>12/7/18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77515-3BAA-EC47-A4B4-22F5B17A597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4161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ADB26-A971-8D4E-B658-7338E4C546EB}" type="datetimeFigureOut">
              <a:rPr lang="en-US" smtClean="0"/>
              <a:t>12/7/18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77515-3BAA-EC47-A4B4-22F5B17A597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683815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ADB26-A971-8D4E-B658-7338E4C546EB}" type="datetimeFigureOut">
              <a:rPr lang="en-US" smtClean="0"/>
              <a:t>12/7/18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77515-3BAA-EC47-A4B4-22F5B17A59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8107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ADB26-A971-8D4E-B658-7338E4C546EB}" type="datetimeFigureOut">
              <a:rPr lang="en-US" smtClean="0"/>
              <a:t>12/7/18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77515-3BAA-EC47-A4B4-22F5B17A59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3816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ADB26-A971-8D4E-B658-7338E4C546EB}" type="datetimeFigureOut">
              <a:rPr lang="en-US" smtClean="0"/>
              <a:t>12/7/18</a:t>
            </a:fld>
            <a:endParaRPr lang="en-US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77515-3BAA-EC47-A4B4-22F5B17A59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6245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B4DADB26-A971-8D4E-B658-7338E4C546EB}" type="datetimeFigureOut">
              <a:rPr lang="en-US" smtClean="0"/>
              <a:t>12/7/18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E9D77515-3BAA-EC47-A4B4-22F5B17A59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8596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B23686-CA28-AC4C-B601-20266BABEB5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Simple Accounting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9D598DE-99EB-E84E-BDED-188A8AE32F0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8789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E12D18-2EAB-4B40-B9B6-FB3A482421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7" y="484632"/>
            <a:ext cx="10656931" cy="1609344"/>
          </a:xfrm>
        </p:spPr>
        <p:txBody>
          <a:bodyPr/>
          <a:lstStyle/>
          <a:p>
            <a:r>
              <a:rPr lang="en-US" dirty="0"/>
              <a:t>Accounting is the language of business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B910BFB-B2D9-6348-8344-70532A0148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0368" y="1795713"/>
            <a:ext cx="6768432" cy="4507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6409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 accounting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9848" y="1915887"/>
            <a:ext cx="8841822" cy="24275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</a:rPr>
              <a:t>The aim for an Entrepreneur is to earn </a:t>
            </a:r>
            <a:r>
              <a:rPr lang="en-US" b="1" u="sng" dirty="0">
                <a:solidFill>
                  <a:srgbClr val="FF0000"/>
                </a:solidFill>
              </a:rPr>
              <a:t>PROFIT</a:t>
            </a:r>
            <a:endParaRPr lang="en-US" dirty="0"/>
          </a:p>
          <a:p>
            <a:pPr marL="0" indent="0">
              <a:buNone/>
            </a:pPr>
            <a:r>
              <a:rPr lang="en-US" sz="3600" b="1" dirty="0"/>
              <a:t>Profit = Revenue – Cost</a:t>
            </a:r>
          </a:p>
          <a:p>
            <a:pPr marL="0" indent="0">
              <a:buNone/>
            </a:pPr>
            <a:r>
              <a:rPr lang="en-US" sz="3600" b="1" dirty="0"/>
              <a:t>Revenue = Price x Quantity sold</a:t>
            </a:r>
          </a:p>
          <a:p>
            <a:pPr marL="0" indent="0">
              <a:buNone/>
            </a:pPr>
            <a:r>
              <a:rPr lang="en-US" sz="3600" b="1" dirty="0"/>
              <a:t>Cost = Cost per unit x Quantity made</a:t>
            </a:r>
          </a:p>
          <a:p>
            <a:pPr marL="0" indent="0">
              <a:buNone/>
            </a:pPr>
            <a:endParaRPr lang="en-US" sz="3600" b="1" dirty="0"/>
          </a:p>
          <a:p>
            <a:pPr marL="0" indent="0">
              <a:buNone/>
            </a:pPr>
            <a:endParaRPr lang="en-US" sz="3600" b="1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F612324-D05E-264E-90F9-39AC8377E5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490" y="4343400"/>
            <a:ext cx="2322905" cy="225220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1398F6C-3DB0-FA48-88B3-01520250055C}"/>
              </a:ext>
            </a:extLst>
          </p:cNvPr>
          <p:cNvSpPr txBox="1"/>
          <p:nvPr/>
        </p:nvSpPr>
        <p:spPr>
          <a:xfrm>
            <a:off x="3922531" y="4684673"/>
            <a:ext cx="77223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Let’s use the shoe mop product as an example</a:t>
            </a:r>
          </a:p>
        </p:txBody>
      </p:sp>
    </p:spTree>
    <p:extLst>
      <p:ext uri="{BB962C8B-B14F-4D97-AF65-F5344CB8AC3E}">
        <p14:creationId xmlns:p14="http://schemas.microsoft.com/office/powerpoint/2010/main" val="703598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C527C0-EA26-3A4E-87BC-640783F0B1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CE95ED-7740-4C43-9DEC-8B886249B4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1837302"/>
            <a:ext cx="10058400" cy="4050792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 business has many different types of Cost but the cost could be divided into fixed cost and variable cost. 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Fixed Cost</a:t>
            </a:r>
          </a:p>
          <a:p>
            <a:pPr marL="0" indent="0">
              <a:buNone/>
            </a:pPr>
            <a:r>
              <a:rPr lang="en-US" dirty="0"/>
              <a:t>Fixed costs are costs which do not change when the quantity of products produced increases.  This might be rent, lighting or even salaries for workers.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Variable Cost</a:t>
            </a:r>
          </a:p>
          <a:p>
            <a:pPr marL="0" indent="0">
              <a:buNone/>
            </a:pPr>
            <a:r>
              <a:rPr lang="en-US" dirty="0"/>
              <a:t>Variable costs are costs which changes when the production increases.  In our example, this would be the shoe materials, the lacing on the side and the mop at the bottom.  </a:t>
            </a:r>
          </a:p>
        </p:txBody>
      </p:sp>
    </p:spTree>
    <p:extLst>
      <p:ext uri="{BB962C8B-B14F-4D97-AF65-F5344CB8AC3E}">
        <p14:creationId xmlns:p14="http://schemas.microsoft.com/office/powerpoint/2010/main" val="26809578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89255DB1-D80F-0D45-86FD-92DB577CBB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7226" y="32657"/>
            <a:ext cx="10840357" cy="1609344"/>
          </a:xfrm>
        </p:spPr>
        <p:txBody>
          <a:bodyPr/>
          <a:lstStyle/>
          <a:p>
            <a:r>
              <a:rPr lang="en-US" dirty="0"/>
              <a:t>Suppose 50 are SOLD, what’s the cost?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DB6BDE0-479A-7844-9C7A-03543CED03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668" y="1513664"/>
            <a:ext cx="9460528" cy="4951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84026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0A903A-3C84-8743-B828-8FDC3B654B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7226" y="1909137"/>
            <a:ext cx="10058400" cy="4050792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Assume the following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4000" dirty="0"/>
              <a:t>Price = $150</a:t>
            </a:r>
          </a:p>
          <a:p>
            <a:pPr marL="0" indent="0">
              <a:buNone/>
            </a:pPr>
            <a:r>
              <a:rPr lang="en-US" sz="4000" dirty="0"/>
              <a:t>Quantity Sold = 50</a:t>
            </a:r>
          </a:p>
          <a:p>
            <a:pPr marL="0" indent="0">
              <a:buNone/>
            </a:pPr>
            <a:r>
              <a:rPr lang="en-US" sz="4000" dirty="0"/>
              <a:t>Revenue = $7500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3C4663A2-3DAB-3A4A-A66E-D96C6F675F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7226" y="32657"/>
            <a:ext cx="10840357" cy="1609344"/>
          </a:xfrm>
        </p:spPr>
        <p:txBody>
          <a:bodyPr/>
          <a:lstStyle/>
          <a:p>
            <a:r>
              <a:rPr lang="en-US" dirty="0"/>
              <a:t>Suppose 50 are SOLD, what’s the Revenue?</a:t>
            </a:r>
          </a:p>
        </p:txBody>
      </p:sp>
    </p:spTree>
    <p:extLst>
      <p:ext uri="{BB962C8B-B14F-4D97-AF65-F5344CB8AC3E}">
        <p14:creationId xmlns:p14="http://schemas.microsoft.com/office/powerpoint/2010/main" val="3983325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195F7E-BCCF-804A-99D1-BFDA9FA881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1974" y="137392"/>
            <a:ext cx="10058400" cy="1609344"/>
          </a:xfrm>
        </p:spPr>
        <p:txBody>
          <a:bodyPr/>
          <a:lstStyle/>
          <a:p>
            <a:r>
              <a:rPr lang="en-US" dirty="0"/>
              <a:t>What is the profit/year?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B84C58A-C0F2-D948-B382-D8D4A64046D7}"/>
              </a:ext>
            </a:extLst>
          </p:cNvPr>
          <p:cNvSpPr txBox="1"/>
          <p:nvPr/>
        </p:nvSpPr>
        <p:spPr>
          <a:xfrm>
            <a:off x="8054058" y="1632029"/>
            <a:ext cx="370582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How can I make this business more profitable?</a:t>
            </a:r>
          </a:p>
          <a:p>
            <a:endParaRPr lang="en-US" sz="3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Increase Revenue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Reduce Cost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C79AFE5-6A6F-C74B-BC1F-B194E8B432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1794" y="1535476"/>
            <a:ext cx="5802563" cy="498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70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{8244F867-0D73-E148-ADA4-022EF85049FC}tf10001070</Template>
  <TotalTime>47</TotalTime>
  <Words>188</Words>
  <Application>Microsoft Macintosh PowerPoint</Application>
  <PresentationFormat>Widescreen</PresentationFormat>
  <Paragraphs>31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</vt:lpstr>
      <vt:lpstr>Calibri</vt:lpstr>
      <vt:lpstr>Rockwell</vt:lpstr>
      <vt:lpstr>Rockwell Condensed</vt:lpstr>
      <vt:lpstr>Rockwell Extra Bold</vt:lpstr>
      <vt:lpstr>Wingdings</vt:lpstr>
      <vt:lpstr>Wood Type</vt:lpstr>
      <vt:lpstr>Simple Accounting</vt:lpstr>
      <vt:lpstr>Accounting is the language of business</vt:lpstr>
      <vt:lpstr>Simple accounting</vt:lpstr>
      <vt:lpstr>Cost</vt:lpstr>
      <vt:lpstr>Suppose 50 are SOLD, what’s the cost?</vt:lpstr>
      <vt:lpstr>Suppose 50 are SOLD, what’s the Revenue?</vt:lpstr>
      <vt:lpstr>What is the profit/year? 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Simple accounting</dc:title>
  <dc:creator>Microsoft Office User</dc:creator>
  <cp:lastModifiedBy>Microsoft Office User</cp:lastModifiedBy>
  <cp:revision>5</cp:revision>
  <dcterms:created xsi:type="dcterms:W3CDTF">2018-12-07T03:20:22Z</dcterms:created>
  <dcterms:modified xsi:type="dcterms:W3CDTF">2018-12-07T04:07:56Z</dcterms:modified>
</cp:coreProperties>
</file>