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7937" autoAdjust="0"/>
    <p:restoredTop sz="98479" autoAdjust="0"/>
  </p:normalViewPr>
  <p:slideViewPr>
    <p:cSldViewPr snapToGrid="0" snapToObjects="1">
      <p:cViewPr varScale="1">
        <p:scale>
          <a:sx n="64" d="100"/>
          <a:sy n="64" d="100"/>
        </p:scale>
        <p:origin x="-16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59384-29CD-364E-B725-DF0335C7E31E}" type="datetimeFigureOut">
              <a:rPr lang="en-US" smtClean="0"/>
              <a:t>3/4/17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89AC4-8667-9C4D-85B7-9E96B9DD0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535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59384-29CD-364E-B725-DF0335C7E31E}" type="datetimeFigureOut">
              <a:rPr lang="en-US" smtClean="0"/>
              <a:t>3/4/17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89AC4-8667-9C4D-85B7-9E96B9DD0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540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59384-29CD-364E-B725-DF0335C7E31E}" type="datetimeFigureOut">
              <a:rPr lang="en-US" smtClean="0"/>
              <a:t>3/4/17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89AC4-8667-9C4D-85B7-9E96B9DD0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721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59384-29CD-364E-B725-DF0335C7E31E}" type="datetimeFigureOut">
              <a:rPr lang="en-US" smtClean="0"/>
              <a:t>3/4/17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89AC4-8667-9C4D-85B7-9E96B9DD0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445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59384-29CD-364E-B725-DF0335C7E31E}" type="datetimeFigureOut">
              <a:rPr lang="en-US" smtClean="0"/>
              <a:t>3/4/17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89AC4-8667-9C4D-85B7-9E96B9DD0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543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59384-29CD-364E-B725-DF0335C7E31E}" type="datetimeFigureOut">
              <a:rPr lang="en-US" smtClean="0"/>
              <a:t>3/4/17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89AC4-8667-9C4D-85B7-9E96B9DD0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174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59384-29CD-364E-B725-DF0335C7E31E}" type="datetimeFigureOut">
              <a:rPr lang="en-US" smtClean="0"/>
              <a:t>3/4/17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89AC4-8667-9C4D-85B7-9E96B9DD0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312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59384-29CD-364E-B725-DF0335C7E31E}" type="datetimeFigureOut">
              <a:rPr lang="en-US" smtClean="0"/>
              <a:t>3/4/17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89AC4-8667-9C4D-85B7-9E96B9DD0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317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59384-29CD-364E-B725-DF0335C7E31E}" type="datetimeFigureOut">
              <a:rPr lang="en-US" smtClean="0"/>
              <a:t>3/4/17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89AC4-8667-9C4D-85B7-9E96B9DD0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146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59384-29CD-364E-B725-DF0335C7E31E}" type="datetimeFigureOut">
              <a:rPr lang="en-US" smtClean="0"/>
              <a:t>3/4/17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89AC4-8667-9C4D-85B7-9E96B9DD0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962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59384-29CD-364E-B725-DF0335C7E31E}" type="datetimeFigureOut">
              <a:rPr lang="en-US" smtClean="0"/>
              <a:t>3/4/17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89AC4-8667-9C4D-85B7-9E96B9DD0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027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59384-29CD-364E-B725-DF0335C7E31E}" type="datetimeFigureOut">
              <a:rPr lang="en-US" smtClean="0"/>
              <a:t>3/4/17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89AC4-8667-9C4D-85B7-9E96B9DD0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386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6986308"/>
              </p:ext>
            </p:extLst>
          </p:nvPr>
        </p:nvGraphicFramePr>
        <p:xfrm>
          <a:off x="0" y="0"/>
          <a:ext cx="9144000" cy="63093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0797"/>
                <a:gridCol w="2086722"/>
                <a:gridCol w="1721910"/>
                <a:gridCol w="1517616"/>
                <a:gridCol w="187695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Economics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History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Business Management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Geography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Psychology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Government intervention</a:t>
                      </a:r>
                      <a:r>
                        <a:rPr lang="en-US" sz="1000" b="1" baseline="0" dirty="0" smtClean="0"/>
                        <a:t> in markets </a:t>
                      </a: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Move to Global War (The causes of WWII)</a:t>
                      </a: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err="1" smtClean="0"/>
                        <a:t>Labour</a:t>
                      </a:r>
                      <a:r>
                        <a:rPr lang="en-US" sz="1000" b="1" dirty="0" smtClean="0"/>
                        <a:t> Mobility</a:t>
                      </a:r>
                    </a:p>
                    <a:p>
                      <a:pPr algn="ctr"/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baseline="0" dirty="0" smtClean="0"/>
                        <a:t>Environment and Sustainability</a:t>
                      </a: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Biological Perspective</a:t>
                      </a:r>
                      <a:endParaRPr lang="en-US" sz="1000" b="1" dirty="0"/>
                    </a:p>
                  </a:txBody>
                  <a:tcPr/>
                </a:tc>
              </a:tr>
              <a:tr h="71830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Should</a:t>
                      </a:r>
                      <a:r>
                        <a:rPr lang="en-US" sz="1000" baseline="0" dirty="0" smtClean="0"/>
                        <a:t> governments intervene in product markets, or should the consumer preference decide?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Why did Japan, Italy and Germany move towards expansionist and nationalist policies in the</a:t>
                      </a:r>
                      <a:r>
                        <a:rPr lang="en-US" sz="1000" baseline="0" dirty="0" smtClean="0"/>
                        <a:t> 1920-30’s?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How flexible are people in changing to different jobs in different locations?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What threats to the environment does the planet face in the 21</a:t>
                      </a:r>
                      <a:r>
                        <a:rPr lang="en-US" sz="1000" baseline="30000" dirty="0" smtClean="0"/>
                        <a:t>st</a:t>
                      </a:r>
                      <a:r>
                        <a:rPr lang="en-US" sz="1000" dirty="0" smtClean="0"/>
                        <a:t> Century?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What parts of the brain control</a:t>
                      </a:r>
                      <a:r>
                        <a:rPr lang="en-US" sz="1000" baseline="0" dirty="0" smtClean="0"/>
                        <a:t> specific </a:t>
                      </a:r>
                      <a:r>
                        <a:rPr lang="en-US" sz="1000" baseline="0" dirty="0" err="1" smtClean="0"/>
                        <a:t>behaviour</a:t>
                      </a:r>
                      <a:r>
                        <a:rPr lang="en-US" sz="1000" baseline="0" dirty="0" smtClean="0"/>
                        <a:t>? Does learning something new change your brain?</a:t>
                      </a:r>
                      <a:endParaRPr lang="en-U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The relationship between inflation and unemployment</a:t>
                      </a: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American Civil Rights</a:t>
                      </a: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Crisis</a:t>
                      </a: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err="1" smtClean="0"/>
                        <a:t>Globalisation</a:t>
                      </a: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Abnormal Psychology </a:t>
                      </a:r>
                      <a:endParaRPr lang="en-US" sz="1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Which is more important a lower inflation rate or a higher</a:t>
                      </a:r>
                      <a:r>
                        <a:rPr lang="en-US" sz="1000" baseline="0" dirty="0" smtClean="0"/>
                        <a:t> rate of employment? 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Did</a:t>
                      </a:r>
                      <a:r>
                        <a:rPr lang="en-US" sz="1000" baseline="0" dirty="0" smtClean="0"/>
                        <a:t> the social movements of the 1960’s achieve their goals? What were their tactics? How did they begin in the 1950’s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Can crisis be prevented? How should </a:t>
                      </a:r>
                      <a:r>
                        <a:rPr lang="en-US" sz="1000" dirty="0" err="1" smtClean="0"/>
                        <a:t>organisations</a:t>
                      </a:r>
                      <a:r>
                        <a:rPr lang="en-US" sz="1000" baseline="0" dirty="0" smtClean="0"/>
                        <a:t> respond to a crisis situation?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What are the issues and opportunities of</a:t>
                      </a:r>
                      <a:r>
                        <a:rPr lang="en-US" sz="1000" baseline="0" dirty="0" smtClean="0"/>
                        <a:t> a more interconnected world?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How are mental illnesses diagnosed? What are the causes and treatments of depression?</a:t>
                      </a:r>
                      <a:endParaRPr lang="en-U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Trade versus Aid</a:t>
                      </a: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Authoritarian States</a:t>
                      </a: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Cultural exports</a:t>
                      </a: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Population</a:t>
                      </a:r>
                      <a:r>
                        <a:rPr lang="en-US" sz="1000" b="1" baseline="0" dirty="0" smtClean="0"/>
                        <a:t> and Migration</a:t>
                      </a: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Human Relationships</a:t>
                      </a:r>
                      <a:endParaRPr lang="en-US" sz="1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How can Less developed countries develop if aid creates export dependency?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What factors lead to the rise of authoritarian</a:t>
                      </a:r>
                      <a:r>
                        <a:rPr lang="en-US" sz="1000" baseline="0" dirty="0" smtClean="0"/>
                        <a:t> states? How do they consolidate power?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What are the implications of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dirty="0" smtClean="0"/>
                        <a:t>cultural exports as businesses go global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Why do populations change?</a:t>
                      </a:r>
                      <a:r>
                        <a:rPr lang="en-US" sz="1000" baseline="0" dirty="0" smtClean="0"/>
                        <a:t> and what issues can this cause?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What are the biological forces of attraction? Is there such thing as altruism?</a:t>
                      </a:r>
                      <a:endParaRPr lang="en-U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Exchange rate regimes</a:t>
                      </a: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Second World War and the Americas</a:t>
                      </a: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Guerrilla marketing</a:t>
                      </a: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Resource Consumption</a:t>
                      </a: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Cognitive Perspective </a:t>
                      </a:r>
                      <a:endParaRPr lang="en-US" sz="1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Has the time come for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dirty="0" smtClean="0"/>
                        <a:t>Hong Kong dollar to stop pegging its currency to the US dollar?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To what extent was the dropping</a:t>
                      </a:r>
                      <a:r>
                        <a:rPr lang="en-US" sz="1000" baseline="0" dirty="0" smtClean="0"/>
                        <a:t> of the atom bomb a military decision?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Are creative promotional methods on a low budget effective?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Can we continue to use resources in the future as we have in the past?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How does memory work?</a:t>
                      </a:r>
                      <a:endParaRPr lang="en-U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Growth and Sustainability</a:t>
                      </a: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The Cold War</a:t>
                      </a: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/>
                        <a:t>Leadership </a:t>
                      </a:r>
                      <a:r>
                        <a:rPr lang="en-US" sz="1000" b="1" dirty="0" err="1" smtClean="0"/>
                        <a:t>vs</a:t>
                      </a:r>
                      <a:r>
                        <a:rPr lang="en-US" sz="1000" b="1" dirty="0" smtClean="0"/>
                        <a:t> 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International Development</a:t>
                      </a: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Social Perspective</a:t>
                      </a:r>
                      <a:endParaRPr lang="en-US" sz="1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Is</a:t>
                      </a:r>
                      <a:r>
                        <a:rPr lang="en-US" sz="1000" baseline="0" dirty="0" smtClean="0"/>
                        <a:t> it possible to grow the Chinese economy sustainably?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Who</a:t>
                      </a:r>
                      <a:r>
                        <a:rPr lang="en-US" sz="1000" baseline="0" dirty="0" smtClean="0"/>
                        <a:t> bears responsibility for the start of the Cold war?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Is a manager naturally a leader?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Why are some countries poor? How can we help them</a:t>
                      </a:r>
                      <a:r>
                        <a:rPr lang="en-US" sz="1000" baseline="0" dirty="0" smtClean="0"/>
                        <a:t>?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How do</a:t>
                      </a:r>
                      <a:r>
                        <a:rPr lang="en-US" sz="1000" baseline="0" dirty="0" smtClean="0"/>
                        <a:t> other people influence what we do?</a:t>
                      </a:r>
                      <a:endParaRPr lang="en-US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Rounded Rectangle 1"/>
          <p:cNvSpPr/>
          <p:nvPr/>
        </p:nvSpPr>
        <p:spPr>
          <a:xfrm>
            <a:off x="12330" y="5760585"/>
            <a:ext cx="3205717" cy="422814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000" dirty="0" smtClean="0">
                <a:ln>
                  <a:solidFill>
                    <a:srgbClr val="000000"/>
                  </a:solidFill>
                </a:ln>
                <a:solidFill>
                  <a:srgbClr val="000000"/>
                </a:solidFill>
              </a:rPr>
              <a:t>Theme(s):</a:t>
            </a:r>
            <a:endParaRPr lang="en-US" sz="1000" dirty="0">
              <a:ln>
                <a:solidFill>
                  <a:srgbClr val="000000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4660" y="6226139"/>
            <a:ext cx="9025326" cy="567134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000" dirty="0" smtClean="0">
                <a:ln>
                  <a:solidFill>
                    <a:srgbClr val="000000"/>
                  </a:solidFill>
                </a:ln>
                <a:solidFill>
                  <a:srgbClr val="000000"/>
                </a:solidFill>
              </a:rPr>
              <a:t>My </a:t>
            </a:r>
            <a:r>
              <a:rPr lang="en-US" sz="1000" smtClean="0">
                <a:ln>
                  <a:solidFill>
                    <a:srgbClr val="000000"/>
                  </a:solidFill>
                </a:ln>
                <a:solidFill>
                  <a:srgbClr val="000000"/>
                </a:solidFill>
              </a:rPr>
              <a:t>article title:</a:t>
            </a:r>
            <a:endParaRPr lang="en-US" sz="1000" dirty="0">
              <a:ln>
                <a:solidFill>
                  <a:srgbClr val="000000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255036" y="5760585"/>
            <a:ext cx="5794950" cy="422814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000" dirty="0" smtClean="0">
                <a:ln>
                  <a:solidFill>
                    <a:srgbClr val="000000"/>
                  </a:solidFill>
                </a:ln>
                <a:solidFill>
                  <a:srgbClr val="000000"/>
                </a:solidFill>
              </a:rPr>
              <a:t>Specific area </a:t>
            </a:r>
            <a:r>
              <a:rPr lang="en-US" sz="1000" smtClean="0">
                <a:ln>
                  <a:solidFill>
                    <a:srgbClr val="000000"/>
                  </a:solidFill>
                </a:ln>
                <a:solidFill>
                  <a:srgbClr val="000000"/>
                </a:solidFill>
              </a:rPr>
              <a:t>of focus:</a:t>
            </a:r>
            <a:endParaRPr lang="en-US" sz="1000" dirty="0">
              <a:ln>
                <a:solidFill>
                  <a:srgbClr val="000000"/>
                </a:solidFill>
              </a:ln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664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434</Words>
  <Application>Microsoft Macintosh PowerPoint</Application>
  <PresentationFormat>On-screen Show (4:3)</PresentationFormat>
  <Paragraphs>58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VSA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Greaves</dc:creator>
  <cp:lastModifiedBy>Jeremy Lai</cp:lastModifiedBy>
  <cp:revision>25</cp:revision>
  <cp:lastPrinted>2016-05-30T06:34:45Z</cp:lastPrinted>
  <dcterms:created xsi:type="dcterms:W3CDTF">2016-05-24T04:32:43Z</dcterms:created>
  <dcterms:modified xsi:type="dcterms:W3CDTF">2017-04-03T03:29:06Z</dcterms:modified>
</cp:coreProperties>
</file>