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7" autoAdjust="0"/>
    <p:restoredTop sz="94589" autoAdjust="0"/>
  </p:normalViewPr>
  <p:slideViewPr>
    <p:cSldViewPr snapToGrid="0" snapToObjects="1">
      <p:cViewPr varScale="1">
        <p:scale>
          <a:sx n="52" d="100"/>
          <a:sy n="52" d="100"/>
        </p:scale>
        <p:origin x="-11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FD65-6E4D-BD49-A29F-F0FCFA3AA8B4}" type="datetimeFigureOut">
              <a:rPr lang="en-US" smtClean="0"/>
              <a:t>2/3/17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0A77-274C-9545-BBF0-00E3BC89E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882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FD65-6E4D-BD49-A29F-F0FCFA3AA8B4}" type="datetimeFigureOut">
              <a:rPr lang="en-US" smtClean="0"/>
              <a:t>2/3/17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0A77-274C-9545-BBF0-00E3BC89E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27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FD65-6E4D-BD49-A29F-F0FCFA3AA8B4}" type="datetimeFigureOut">
              <a:rPr lang="en-US" smtClean="0"/>
              <a:t>2/3/17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0A77-274C-9545-BBF0-00E3BC89E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46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FD65-6E4D-BD49-A29F-F0FCFA3AA8B4}" type="datetimeFigureOut">
              <a:rPr lang="en-US" smtClean="0"/>
              <a:t>2/3/17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0A77-274C-9545-BBF0-00E3BC89E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47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FD65-6E4D-BD49-A29F-F0FCFA3AA8B4}" type="datetimeFigureOut">
              <a:rPr lang="en-US" smtClean="0"/>
              <a:t>2/3/17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0A77-274C-9545-BBF0-00E3BC89E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686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FD65-6E4D-BD49-A29F-F0FCFA3AA8B4}" type="datetimeFigureOut">
              <a:rPr lang="en-US" smtClean="0"/>
              <a:t>2/3/17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0A77-274C-9545-BBF0-00E3BC89E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74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FD65-6E4D-BD49-A29F-F0FCFA3AA8B4}" type="datetimeFigureOut">
              <a:rPr lang="en-US" smtClean="0"/>
              <a:t>2/3/17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0A77-274C-9545-BBF0-00E3BC89E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1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FD65-6E4D-BD49-A29F-F0FCFA3AA8B4}" type="datetimeFigureOut">
              <a:rPr lang="en-US" smtClean="0"/>
              <a:t>2/3/17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0A77-274C-9545-BBF0-00E3BC89E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60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FD65-6E4D-BD49-A29F-F0FCFA3AA8B4}" type="datetimeFigureOut">
              <a:rPr lang="en-US" smtClean="0"/>
              <a:t>2/3/17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0A77-274C-9545-BBF0-00E3BC89E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20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FD65-6E4D-BD49-A29F-F0FCFA3AA8B4}" type="datetimeFigureOut">
              <a:rPr lang="en-US" smtClean="0"/>
              <a:t>2/3/17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0A77-274C-9545-BBF0-00E3BC89E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96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FD65-6E4D-BD49-A29F-F0FCFA3AA8B4}" type="datetimeFigureOut">
              <a:rPr lang="en-US" smtClean="0"/>
              <a:t>2/3/17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0A77-274C-9545-BBF0-00E3BC89E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88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0FD65-6E4D-BD49-A29F-F0FCFA3AA8B4}" type="datetimeFigureOut">
              <a:rPr lang="en-US" smtClean="0"/>
              <a:t>2/3/17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30A77-274C-9545-BBF0-00E3BC89E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04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0961" y="91563"/>
            <a:ext cx="503825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Typhoon Relationships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386963"/>
            <a:ext cx="724364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 there a relationship between…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094849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number of deaths from a typhoon over time? </a:t>
            </a:r>
          </a:p>
          <a:p>
            <a:r>
              <a:rPr lang="en-US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(can we now protect ourselves better against typhoons)</a:t>
            </a:r>
            <a:endParaRPr lang="en-US" sz="2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051761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n-US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number of deaths from a typhoon and </a:t>
            </a:r>
            <a:r>
              <a:rPr lang="en-US" sz="2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windspeed</a:t>
            </a:r>
            <a:r>
              <a:rPr lang="en-US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</a:p>
          <a:p>
            <a:pPr algn="r"/>
            <a:r>
              <a:rPr lang="en-US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(do more people die if the wind is faster?)</a:t>
            </a:r>
            <a:endParaRPr lang="en-US" sz="2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4085294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number of deaths from a typhoon pressure?</a:t>
            </a:r>
          </a:p>
          <a:p>
            <a:r>
              <a:rPr lang="en-US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(does lower pressure = more destructive storms?)</a:t>
            </a:r>
            <a:endParaRPr lang="en-US" sz="2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059704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n-US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</a:t>
            </a:r>
            <a:r>
              <a:rPr lang="en-US" sz="2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windspeed</a:t>
            </a:r>
            <a:r>
              <a:rPr lang="en-US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of the typhoon over time?</a:t>
            </a:r>
          </a:p>
          <a:p>
            <a:pPr algn="r"/>
            <a:r>
              <a:rPr lang="en-US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(are typhoons getting stronger?)</a:t>
            </a:r>
            <a:endParaRPr lang="en-US" sz="2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053388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pressure of a typhoon and </a:t>
            </a:r>
            <a:r>
              <a:rPr lang="en-US" sz="2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windspeed</a:t>
            </a:r>
            <a:endParaRPr lang="en-US" sz="28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(does lower pressure = more stronger winds?)</a:t>
            </a:r>
            <a:endParaRPr lang="en-US" sz="2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0465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865258"/>
              </p:ext>
            </p:extLst>
          </p:nvPr>
        </p:nvGraphicFramePr>
        <p:xfrm>
          <a:off x="1461316" y="944593"/>
          <a:ext cx="629754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508"/>
                <a:gridCol w="1259508"/>
                <a:gridCol w="1259508"/>
                <a:gridCol w="1259508"/>
                <a:gridCol w="125950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Typhoon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Fatalities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Maximum gusts km/h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Pressure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973.8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981.1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Wanda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953.2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Ruby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968.2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977.3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Shirley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968.6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982.8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Elsie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996.2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961.6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Ellen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983.1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976.1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Vicente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986.0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430723" y="6211669"/>
            <a:ext cx="63587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www.hko.gov.hk</a:t>
            </a:r>
            <a:r>
              <a:rPr lang="en-US" dirty="0" smtClean="0"/>
              <a:t>/</a:t>
            </a:r>
            <a:r>
              <a:rPr lang="en-US" dirty="0" err="1" smtClean="0"/>
              <a:t>informtc</a:t>
            </a:r>
            <a:r>
              <a:rPr lang="en-US" dirty="0" smtClean="0"/>
              <a:t>/</a:t>
            </a:r>
            <a:r>
              <a:rPr lang="en-US" dirty="0" err="1" smtClean="0"/>
              <a:t>historical_tc</a:t>
            </a:r>
            <a:r>
              <a:rPr lang="en-US" dirty="0" smtClean="0"/>
              <a:t>/</a:t>
            </a:r>
            <a:r>
              <a:rPr lang="en-US" dirty="0" err="1" smtClean="0"/>
              <a:t>metinfo_wind.htm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41491" y="91563"/>
            <a:ext cx="753719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Investigating Hong Kong Typhoons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7297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5329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186</Words>
  <Application>Microsoft Macintosh PowerPoint</Application>
  <PresentationFormat>On-screen Show (4:3)</PresentationFormat>
  <Paragraphs>79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Greaves</dc:creator>
  <cp:lastModifiedBy>Richard Greaves</cp:lastModifiedBy>
  <cp:revision>9</cp:revision>
  <dcterms:created xsi:type="dcterms:W3CDTF">2017-02-21T12:55:08Z</dcterms:created>
  <dcterms:modified xsi:type="dcterms:W3CDTF">2017-03-02T05:25:30Z</dcterms:modified>
</cp:coreProperties>
</file>